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4" d="100"/>
          <a:sy n="24" d="100"/>
        </p:scale>
        <p:origin x="-3120" y="-136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2EC34-3B68-4DA4-92D6-2F11DDCD2DD2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3A28-D471-4104-A2A9-9BC77470664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6989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2EC34-3B68-4DA4-92D6-2F11DDCD2DD2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3A28-D471-4104-A2A9-9BC77470664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779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2EC34-3B68-4DA4-92D6-2F11DDCD2DD2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3A28-D471-4104-A2A9-9BC77470664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7201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2EC34-3B68-4DA4-92D6-2F11DDCD2DD2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3A28-D471-4104-A2A9-9BC77470664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786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2EC34-3B68-4DA4-92D6-2F11DDCD2DD2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3A28-D471-4104-A2A9-9BC77470664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410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2EC34-3B68-4DA4-92D6-2F11DDCD2DD2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3A28-D471-4104-A2A9-9BC77470664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6852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2EC34-3B68-4DA4-92D6-2F11DDCD2DD2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3A28-D471-4104-A2A9-9BC77470664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985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2EC34-3B68-4DA4-92D6-2F11DDCD2DD2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3A28-D471-4104-A2A9-9BC77470664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8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2EC34-3B68-4DA4-92D6-2F11DDCD2DD2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3A28-D471-4104-A2A9-9BC77470664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2493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2EC34-3B68-4DA4-92D6-2F11DDCD2DD2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3A28-D471-4104-A2A9-9BC77470664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9322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2EC34-3B68-4DA4-92D6-2F11DDCD2DD2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3A28-D471-4104-A2A9-9BC77470664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9543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2EC34-3B68-4DA4-92D6-2F11DDCD2DD2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D3A28-D471-4104-A2A9-9BC77470664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843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figaro.fr/conjoncture/2014/09/25/20002-20140925ARTFIG00172-fumer-en-voiture-en-presence-d-un-enfant-sera-bientot-interdit.php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aris-normandie.fr/documents/10157/0/mod01/image_content_general_17808891_201410210458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57" y="692696"/>
            <a:ext cx="8359013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166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8640"/>
            <a:ext cx="5184576" cy="662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2504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1427" y="476672"/>
            <a:ext cx="9555427" cy="573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0382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000125"/>
            <a:ext cx="86487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47650" y="5914130"/>
            <a:ext cx="8648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hlinkClick r:id="rId3"/>
              </a:rPr>
              <a:t>http://www.lefigaro.fr/conjoncture/2014/09/25/20002-20140925ARTFIG00172-fumer-en-voiture-en-presence-d-un-enfant-sera-bientot-interdit.php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6034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</Words>
  <Application>Microsoft Office PowerPoint</Application>
  <PresentationFormat>On-screen Show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</dc:creator>
  <cp:lastModifiedBy>vanessa</cp:lastModifiedBy>
  <cp:revision>2</cp:revision>
  <dcterms:created xsi:type="dcterms:W3CDTF">2014-11-03T16:43:32Z</dcterms:created>
  <dcterms:modified xsi:type="dcterms:W3CDTF">2014-11-03T16:52:12Z</dcterms:modified>
</cp:coreProperties>
</file>